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547" r:id="rId3"/>
    <p:sldId id="535" r:id="rId4"/>
    <p:sldId id="549" r:id="rId5"/>
    <p:sldId id="554" r:id="rId6"/>
    <p:sldId id="556" r:id="rId7"/>
    <p:sldId id="550" r:id="rId8"/>
    <p:sldId id="553" r:id="rId9"/>
    <p:sldId id="555" r:id="rId10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ber, Jana" initials="SJ" lastIdx="1" clrIdx="0">
    <p:extLst>
      <p:ext uri="{19B8F6BF-5375-455C-9EA6-DF929625EA0E}">
        <p15:presenceInfo xmlns:p15="http://schemas.microsoft.com/office/powerpoint/2012/main" userId="S-1-5-21-1708537768-1993962763-2147125875-28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589C"/>
    <a:srgbClr val="1F497D"/>
    <a:srgbClr val="1564B3"/>
    <a:srgbClr val="0D61A1"/>
    <a:srgbClr val="377CB1"/>
    <a:srgbClr val="97AC6A"/>
    <a:srgbClr val="DF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6850" autoAdjust="0"/>
  </p:normalViewPr>
  <p:slideViewPr>
    <p:cSldViewPr>
      <p:cViewPr varScale="1">
        <p:scale>
          <a:sx n="89" d="100"/>
          <a:sy n="89" d="100"/>
        </p:scale>
        <p:origin x="14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7122-0F4D-4C12-9B60-9CC9B69E3C97}" type="doc">
      <dgm:prSet loTypeId="urn:microsoft.com/office/officeart/2005/8/layout/cycle8" loCatId="cycle" qsTypeId="urn:microsoft.com/office/officeart/2005/8/quickstyle/simple3" qsCatId="simple" csTypeId="urn:microsoft.com/office/officeart/2005/8/colors/accent6_2" csCatId="accent6" phldr="1"/>
      <dgm:spPr/>
    </dgm:pt>
    <dgm:pt modelId="{DF01DE72-9E73-4EC7-BF2D-B6113750CF5A}">
      <dgm:prSet phldrT="[Text]" custT="1"/>
      <dgm:spPr/>
      <dgm:t>
        <a:bodyPr/>
        <a:lstStyle/>
        <a:p>
          <a:r>
            <a:rPr lang="de-DE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1. Thermal </a:t>
          </a:r>
          <a:r>
            <a:rPr lang="de-DE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heating</a:t>
          </a:r>
          <a:endParaRPr lang="de-DE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D71D18-3D00-4379-9675-C22D97568405}" type="parTrans" cxnId="{5E427E53-80AA-4777-900D-25B83F8F1623}">
      <dgm:prSet/>
      <dgm:spPr/>
      <dgm:t>
        <a:bodyPr/>
        <a:lstStyle/>
        <a:p>
          <a:endParaRPr lang="de-DE"/>
        </a:p>
      </dgm:t>
    </dgm:pt>
    <dgm:pt modelId="{39EAA4C6-3A51-40B4-BA0A-7AB7D19FA95D}" type="sibTrans" cxnId="{5E427E53-80AA-4777-900D-25B83F8F1623}">
      <dgm:prSet/>
      <dgm:spPr/>
      <dgm:t>
        <a:bodyPr/>
        <a:lstStyle/>
        <a:p>
          <a:endParaRPr lang="de-DE"/>
        </a:p>
      </dgm:t>
    </dgm:pt>
    <dgm:pt modelId="{98D68B74-F419-4EC2-8F53-3C6276F4B9E9}">
      <dgm:prSet phldrT="[Text]" custT="1"/>
      <dgm:spPr/>
      <dgm:t>
        <a:bodyPr/>
        <a:lstStyle/>
        <a:p>
          <a:r>
            <a:rPr lang="de-DE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de-DE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Cs-activation</a:t>
          </a:r>
          <a:endParaRPr lang="de-DE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58CB32-9D7A-4E13-A2EE-19B786763D92}" type="parTrans" cxnId="{6A189D25-0C9B-4FA1-A772-501DBBD7785A}">
      <dgm:prSet/>
      <dgm:spPr/>
      <dgm:t>
        <a:bodyPr/>
        <a:lstStyle/>
        <a:p>
          <a:endParaRPr lang="de-DE"/>
        </a:p>
      </dgm:t>
    </dgm:pt>
    <dgm:pt modelId="{278B62F6-B24C-4D86-9DDB-C499C76E71F7}" type="sibTrans" cxnId="{6A189D25-0C9B-4FA1-A772-501DBBD7785A}">
      <dgm:prSet/>
      <dgm:spPr/>
      <dgm:t>
        <a:bodyPr/>
        <a:lstStyle/>
        <a:p>
          <a:endParaRPr lang="de-DE"/>
        </a:p>
      </dgm:t>
    </dgm:pt>
    <dgm:pt modelId="{20E65396-AEAE-4F1C-8FAD-265F37EE8FE3}">
      <dgm:prSet phldrT="[Text]" custT="1"/>
      <dgm:spPr/>
      <dgm:t>
        <a:bodyPr/>
        <a:lstStyle/>
        <a:p>
          <a:r>
            <a:rPr lang="de-DE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3. QE </a:t>
          </a:r>
          <a:r>
            <a:rPr lang="de-DE" sz="14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tracking</a:t>
          </a:r>
          <a:endParaRPr lang="de-DE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40CA44-028D-437C-A61B-ADA4933144D4}" type="parTrans" cxnId="{F3E82084-52A7-4EEC-86BD-237541F6A22D}">
      <dgm:prSet/>
      <dgm:spPr/>
      <dgm:t>
        <a:bodyPr/>
        <a:lstStyle/>
        <a:p>
          <a:endParaRPr lang="de-DE"/>
        </a:p>
      </dgm:t>
    </dgm:pt>
    <dgm:pt modelId="{F88447F9-A30D-49CC-A3E4-0B8C65DFC90A}" type="sibTrans" cxnId="{F3E82084-52A7-4EEC-86BD-237541F6A22D}">
      <dgm:prSet/>
      <dgm:spPr/>
      <dgm:t>
        <a:bodyPr/>
        <a:lstStyle/>
        <a:p>
          <a:endParaRPr lang="de-DE"/>
        </a:p>
      </dgm:t>
    </dgm:pt>
    <dgm:pt modelId="{250B4286-971E-433C-9BF1-D72E3E279B3E}" type="pres">
      <dgm:prSet presAssocID="{D33A7122-0F4D-4C12-9B60-9CC9B69E3C97}" presName="compositeShape" presStyleCnt="0">
        <dgm:presLayoutVars>
          <dgm:chMax val="7"/>
          <dgm:dir/>
          <dgm:resizeHandles val="exact"/>
        </dgm:presLayoutVars>
      </dgm:prSet>
      <dgm:spPr/>
    </dgm:pt>
    <dgm:pt modelId="{175A7785-2B65-443A-A044-D6BC5133B99F}" type="pres">
      <dgm:prSet presAssocID="{D33A7122-0F4D-4C12-9B60-9CC9B69E3C97}" presName="wedge1" presStyleLbl="node1" presStyleIdx="0" presStyleCnt="3"/>
      <dgm:spPr/>
      <dgm:t>
        <a:bodyPr/>
        <a:lstStyle/>
        <a:p>
          <a:endParaRPr lang="de-DE"/>
        </a:p>
      </dgm:t>
    </dgm:pt>
    <dgm:pt modelId="{2B043FF5-4B21-406F-8211-7EEC1C5B1401}" type="pres">
      <dgm:prSet presAssocID="{D33A7122-0F4D-4C12-9B60-9CC9B69E3C97}" presName="dummy1a" presStyleCnt="0"/>
      <dgm:spPr/>
    </dgm:pt>
    <dgm:pt modelId="{BA95EC56-02C6-4260-A558-3EBF127E87A5}" type="pres">
      <dgm:prSet presAssocID="{D33A7122-0F4D-4C12-9B60-9CC9B69E3C97}" presName="dummy1b" presStyleCnt="0"/>
      <dgm:spPr/>
    </dgm:pt>
    <dgm:pt modelId="{664E0D20-5F2A-4600-88FC-E50220010364}" type="pres">
      <dgm:prSet presAssocID="{D33A7122-0F4D-4C12-9B60-9CC9B69E3C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D4A04-C084-44A2-B0F4-BC148B6C9254}" type="pres">
      <dgm:prSet presAssocID="{D33A7122-0F4D-4C12-9B60-9CC9B69E3C97}" presName="wedge2" presStyleLbl="node1" presStyleIdx="1" presStyleCnt="3"/>
      <dgm:spPr/>
      <dgm:t>
        <a:bodyPr/>
        <a:lstStyle/>
        <a:p>
          <a:endParaRPr lang="de-DE"/>
        </a:p>
      </dgm:t>
    </dgm:pt>
    <dgm:pt modelId="{5C57DBC8-C53C-4FFD-87BC-4C89848703B4}" type="pres">
      <dgm:prSet presAssocID="{D33A7122-0F4D-4C12-9B60-9CC9B69E3C97}" presName="dummy2a" presStyleCnt="0"/>
      <dgm:spPr/>
    </dgm:pt>
    <dgm:pt modelId="{BE2888A2-BDEB-4BB7-93EC-ED3F1F966242}" type="pres">
      <dgm:prSet presAssocID="{D33A7122-0F4D-4C12-9B60-9CC9B69E3C97}" presName="dummy2b" presStyleCnt="0"/>
      <dgm:spPr/>
    </dgm:pt>
    <dgm:pt modelId="{0D1E34FE-7308-4B96-8B40-18A9DC21E986}" type="pres">
      <dgm:prSet presAssocID="{D33A7122-0F4D-4C12-9B60-9CC9B69E3C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49B17F-1978-4FAB-A1A4-658961FF3593}" type="pres">
      <dgm:prSet presAssocID="{D33A7122-0F4D-4C12-9B60-9CC9B69E3C97}" presName="wedge3" presStyleLbl="node1" presStyleIdx="2" presStyleCnt="3"/>
      <dgm:spPr/>
      <dgm:t>
        <a:bodyPr/>
        <a:lstStyle/>
        <a:p>
          <a:endParaRPr lang="de-DE"/>
        </a:p>
      </dgm:t>
    </dgm:pt>
    <dgm:pt modelId="{BAE9510B-858E-4AAE-AF5A-F1A9F156B299}" type="pres">
      <dgm:prSet presAssocID="{D33A7122-0F4D-4C12-9B60-9CC9B69E3C97}" presName="dummy3a" presStyleCnt="0"/>
      <dgm:spPr/>
    </dgm:pt>
    <dgm:pt modelId="{349B2263-3875-4BB5-83E3-1437C753E7FB}" type="pres">
      <dgm:prSet presAssocID="{D33A7122-0F4D-4C12-9B60-9CC9B69E3C97}" presName="dummy3b" presStyleCnt="0"/>
      <dgm:spPr/>
    </dgm:pt>
    <dgm:pt modelId="{C6A33091-E997-4BC5-914A-67617B56B328}" type="pres">
      <dgm:prSet presAssocID="{D33A7122-0F4D-4C12-9B60-9CC9B69E3C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23C94-E3E5-41BA-A843-891F4AA5A985}" type="pres">
      <dgm:prSet presAssocID="{39EAA4C6-3A51-40B4-BA0A-7AB7D19FA95D}" presName="arrowWedge1" presStyleLbl="fgSibTrans2D1" presStyleIdx="0" presStyleCnt="3"/>
      <dgm:spPr/>
    </dgm:pt>
    <dgm:pt modelId="{5F2FCB10-7654-44DC-ADFD-D5B145DCDFBE}" type="pres">
      <dgm:prSet presAssocID="{278B62F6-B24C-4D86-9DDB-C499C76E71F7}" presName="arrowWedge2" presStyleLbl="fgSibTrans2D1" presStyleIdx="1" presStyleCnt="3"/>
      <dgm:spPr/>
    </dgm:pt>
    <dgm:pt modelId="{9BF54AB8-96A2-44A5-B962-86893233F6AF}" type="pres">
      <dgm:prSet presAssocID="{F88447F9-A30D-49CC-A3E4-0B8C65DFC90A}" presName="arrowWedge3" presStyleLbl="fgSibTrans2D1" presStyleIdx="2" presStyleCnt="3"/>
      <dgm:spPr/>
    </dgm:pt>
  </dgm:ptLst>
  <dgm:cxnLst>
    <dgm:cxn modelId="{596E3F0B-B059-4813-9261-292D5987025B}" type="presOf" srcId="{98D68B74-F419-4EC2-8F53-3C6276F4B9E9}" destId="{30CD4A04-C084-44A2-B0F4-BC148B6C9254}" srcOrd="0" destOrd="0" presId="urn:microsoft.com/office/officeart/2005/8/layout/cycle8"/>
    <dgm:cxn modelId="{6A189D25-0C9B-4FA1-A772-501DBBD7785A}" srcId="{D33A7122-0F4D-4C12-9B60-9CC9B69E3C97}" destId="{98D68B74-F419-4EC2-8F53-3C6276F4B9E9}" srcOrd="1" destOrd="0" parTransId="{3658CB32-9D7A-4E13-A2EE-19B786763D92}" sibTransId="{278B62F6-B24C-4D86-9DDB-C499C76E71F7}"/>
    <dgm:cxn modelId="{46E9BD8E-84B2-4858-8208-688A506B91BE}" type="presOf" srcId="{D33A7122-0F4D-4C12-9B60-9CC9B69E3C97}" destId="{250B4286-971E-433C-9BF1-D72E3E279B3E}" srcOrd="0" destOrd="0" presId="urn:microsoft.com/office/officeart/2005/8/layout/cycle8"/>
    <dgm:cxn modelId="{D18C1D97-B93B-46D6-8629-E405F29542BE}" type="presOf" srcId="{98D68B74-F419-4EC2-8F53-3C6276F4B9E9}" destId="{0D1E34FE-7308-4B96-8B40-18A9DC21E986}" srcOrd="1" destOrd="0" presId="urn:microsoft.com/office/officeart/2005/8/layout/cycle8"/>
    <dgm:cxn modelId="{F2AFCA96-EFC2-4B81-BCF5-FE1F53DA90D7}" type="presOf" srcId="{20E65396-AEAE-4F1C-8FAD-265F37EE8FE3}" destId="{C6A33091-E997-4BC5-914A-67617B56B328}" srcOrd="1" destOrd="0" presId="urn:microsoft.com/office/officeart/2005/8/layout/cycle8"/>
    <dgm:cxn modelId="{5E427E53-80AA-4777-900D-25B83F8F1623}" srcId="{D33A7122-0F4D-4C12-9B60-9CC9B69E3C97}" destId="{DF01DE72-9E73-4EC7-BF2D-B6113750CF5A}" srcOrd="0" destOrd="0" parTransId="{47D71D18-3D00-4379-9675-C22D97568405}" sibTransId="{39EAA4C6-3A51-40B4-BA0A-7AB7D19FA95D}"/>
    <dgm:cxn modelId="{E79DDD69-DF7E-4D6A-BCCD-B7AFD7FEB25E}" type="presOf" srcId="{DF01DE72-9E73-4EC7-BF2D-B6113750CF5A}" destId="{664E0D20-5F2A-4600-88FC-E50220010364}" srcOrd="1" destOrd="0" presId="urn:microsoft.com/office/officeart/2005/8/layout/cycle8"/>
    <dgm:cxn modelId="{00A50D5C-4B1C-4D37-834C-6B8884C3C355}" type="presOf" srcId="{20E65396-AEAE-4F1C-8FAD-265F37EE8FE3}" destId="{D549B17F-1978-4FAB-A1A4-658961FF3593}" srcOrd="0" destOrd="0" presId="urn:microsoft.com/office/officeart/2005/8/layout/cycle8"/>
    <dgm:cxn modelId="{F3E82084-52A7-4EEC-86BD-237541F6A22D}" srcId="{D33A7122-0F4D-4C12-9B60-9CC9B69E3C97}" destId="{20E65396-AEAE-4F1C-8FAD-265F37EE8FE3}" srcOrd="2" destOrd="0" parTransId="{B240CA44-028D-437C-A61B-ADA4933144D4}" sibTransId="{F88447F9-A30D-49CC-A3E4-0B8C65DFC90A}"/>
    <dgm:cxn modelId="{FC297C23-96D3-45C2-B439-FCE4054CFEC8}" type="presOf" srcId="{DF01DE72-9E73-4EC7-BF2D-B6113750CF5A}" destId="{175A7785-2B65-443A-A044-D6BC5133B99F}" srcOrd="0" destOrd="0" presId="urn:microsoft.com/office/officeart/2005/8/layout/cycle8"/>
    <dgm:cxn modelId="{42F30AF5-F805-4105-AEFF-52CB8D7C0865}" type="presParOf" srcId="{250B4286-971E-433C-9BF1-D72E3E279B3E}" destId="{175A7785-2B65-443A-A044-D6BC5133B99F}" srcOrd="0" destOrd="0" presId="urn:microsoft.com/office/officeart/2005/8/layout/cycle8"/>
    <dgm:cxn modelId="{EDF8D13E-074E-4C44-86E5-4E180DD5F121}" type="presParOf" srcId="{250B4286-971E-433C-9BF1-D72E3E279B3E}" destId="{2B043FF5-4B21-406F-8211-7EEC1C5B1401}" srcOrd="1" destOrd="0" presId="urn:microsoft.com/office/officeart/2005/8/layout/cycle8"/>
    <dgm:cxn modelId="{26D6D02A-DA22-4B4D-BBE6-034D9465E16E}" type="presParOf" srcId="{250B4286-971E-433C-9BF1-D72E3E279B3E}" destId="{BA95EC56-02C6-4260-A558-3EBF127E87A5}" srcOrd="2" destOrd="0" presId="urn:microsoft.com/office/officeart/2005/8/layout/cycle8"/>
    <dgm:cxn modelId="{E1C49A47-E874-4572-BF56-D25327C7C032}" type="presParOf" srcId="{250B4286-971E-433C-9BF1-D72E3E279B3E}" destId="{664E0D20-5F2A-4600-88FC-E50220010364}" srcOrd="3" destOrd="0" presId="urn:microsoft.com/office/officeart/2005/8/layout/cycle8"/>
    <dgm:cxn modelId="{D220F25C-3EB3-4CD6-963A-2CE8E7D1BB23}" type="presParOf" srcId="{250B4286-971E-433C-9BF1-D72E3E279B3E}" destId="{30CD4A04-C084-44A2-B0F4-BC148B6C9254}" srcOrd="4" destOrd="0" presId="urn:microsoft.com/office/officeart/2005/8/layout/cycle8"/>
    <dgm:cxn modelId="{CBD18D2B-9B4C-4801-925C-74E1732368AD}" type="presParOf" srcId="{250B4286-971E-433C-9BF1-D72E3E279B3E}" destId="{5C57DBC8-C53C-4FFD-87BC-4C89848703B4}" srcOrd="5" destOrd="0" presId="urn:microsoft.com/office/officeart/2005/8/layout/cycle8"/>
    <dgm:cxn modelId="{A7164040-6E7F-43D7-9B66-C5E8A159CC2B}" type="presParOf" srcId="{250B4286-971E-433C-9BF1-D72E3E279B3E}" destId="{BE2888A2-BDEB-4BB7-93EC-ED3F1F966242}" srcOrd="6" destOrd="0" presId="urn:microsoft.com/office/officeart/2005/8/layout/cycle8"/>
    <dgm:cxn modelId="{088B85FC-4A34-44E5-848B-48E476D0E9D3}" type="presParOf" srcId="{250B4286-971E-433C-9BF1-D72E3E279B3E}" destId="{0D1E34FE-7308-4B96-8B40-18A9DC21E986}" srcOrd="7" destOrd="0" presId="urn:microsoft.com/office/officeart/2005/8/layout/cycle8"/>
    <dgm:cxn modelId="{B938C8D0-AEB1-40A5-B908-3966133C7FF8}" type="presParOf" srcId="{250B4286-971E-433C-9BF1-D72E3E279B3E}" destId="{D549B17F-1978-4FAB-A1A4-658961FF3593}" srcOrd="8" destOrd="0" presId="urn:microsoft.com/office/officeart/2005/8/layout/cycle8"/>
    <dgm:cxn modelId="{33682E8E-302F-441C-8940-D4FFBFCBA4F7}" type="presParOf" srcId="{250B4286-971E-433C-9BF1-D72E3E279B3E}" destId="{BAE9510B-858E-4AAE-AF5A-F1A9F156B299}" srcOrd="9" destOrd="0" presId="urn:microsoft.com/office/officeart/2005/8/layout/cycle8"/>
    <dgm:cxn modelId="{0BA19648-DB47-4EB2-91E9-B69B3978F70C}" type="presParOf" srcId="{250B4286-971E-433C-9BF1-D72E3E279B3E}" destId="{349B2263-3875-4BB5-83E3-1437C753E7FB}" srcOrd="10" destOrd="0" presId="urn:microsoft.com/office/officeart/2005/8/layout/cycle8"/>
    <dgm:cxn modelId="{551726F0-0738-4E6A-8E1B-9D1D1D7AB422}" type="presParOf" srcId="{250B4286-971E-433C-9BF1-D72E3E279B3E}" destId="{C6A33091-E997-4BC5-914A-67617B56B328}" srcOrd="11" destOrd="0" presId="urn:microsoft.com/office/officeart/2005/8/layout/cycle8"/>
    <dgm:cxn modelId="{59B62BF8-4B66-4D48-B21B-6169EBFC3366}" type="presParOf" srcId="{250B4286-971E-433C-9BF1-D72E3E279B3E}" destId="{D9A23C94-E3E5-41BA-A843-891F4AA5A985}" srcOrd="12" destOrd="0" presId="urn:microsoft.com/office/officeart/2005/8/layout/cycle8"/>
    <dgm:cxn modelId="{D9DEE1A8-B78C-4B9C-B512-B2771ECE6D21}" type="presParOf" srcId="{250B4286-971E-433C-9BF1-D72E3E279B3E}" destId="{5F2FCB10-7654-44DC-ADFD-D5B145DCDFBE}" srcOrd="13" destOrd="0" presId="urn:microsoft.com/office/officeart/2005/8/layout/cycle8"/>
    <dgm:cxn modelId="{8D426244-58E7-4FFA-BC18-8285AF456B4B}" type="presParOf" srcId="{250B4286-971E-433C-9BF1-D72E3E279B3E}" destId="{9BF54AB8-96A2-44A5-B962-86893233F6A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A7122-0F4D-4C12-9B60-9CC9B69E3C97}" type="doc">
      <dgm:prSet loTypeId="urn:microsoft.com/office/officeart/2005/8/layout/cycle8" loCatId="cycle" qsTypeId="urn:microsoft.com/office/officeart/2005/8/quickstyle/simple3" qsCatId="simple" csTypeId="urn:microsoft.com/office/officeart/2005/8/colors/accent6_2" csCatId="accent6" phldr="1"/>
      <dgm:spPr/>
    </dgm:pt>
    <dgm:pt modelId="{DF01DE72-9E73-4EC7-BF2D-B6113750CF5A}">
      <dgm:prSet phldrT="[Text]" custT="1"/>
      <dgm:spPr/>
      <dgm:t>
        <a:bodyPr/>
        <a:lstStyle/>
        <a:p>
          <a:r>
            <a:rPr lang="de-DE" sz="1000" b="1" dirty="0" smtClean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de-DE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Thermal </a:t>
          </a:r>
          <a:r>
            <a:rPr lang="de-DE" sz="9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treatment</a:t>
          </a:r>
          <a:endParaRPr lang="de-DE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D71D18-3D00-4379-9675-C22D97568405}" type="parTrans" cxnId="{5E427E53-80AA-4777-900D-25B83F8F1623}">
      <dgm:prSet/>
      <dgm:spPr/>
      <dgm:t>
        <a:bodyPr/>
        <a:lstStyle/>
        <a:p>
          <a:endParaRPr lang="de-DE"/>
        </a:p>
      </dgm:t>
    </dgm:pt>
    <dgm:pt modelId="{39EAA4C6-3A51-40B4-BA0A-7AB7D19FA95D}" type="sibTrans" cxnId="{5E427E53-80AA-4777-900D-25B83F8F1623}">
      <dgm:prSet/>
      <dgm:spPr/>
      <dgm:t>
        <a:bodyPr/>
        <a:lstStyle/>
        <a:p>
          <a:endParaRPr lang="de-DE"/>
        </a:p>
      </dgm:t>
    </dgm:pt>
    <dgm:pt modelId="{98D68B74-F419-4EC2-8F53-3C6276F4B9E9}">
      <dgm:prSet phldrT="[Text]" custT="1"/>
      <dgm:spPr/>
      <dgm:t>
        <a:bodyPr/>
        <a:lstStyle/>
        <a:p>
          <a:r>
            <a:rPr lang="de-DE" sz="1000" b="1" dirty="0" smtClean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de-DE" sz="1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Cs-activation</a:t>
          </a:r>
          <a:endParaRPr lang="de-DE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58CB32-9D7A-4E13-A2EE-19B786763D92}" type="parTrans" cxnId="{6A189D25-0C9B-4FA1-A772-501DBBD7785A}">
      <dgm:prSet/>
      <dgm:spPr/>
      <dgm:t>
        <a:bodyPr/>
        <a:lstStyle/>
        <a:p>
          <a:endParaRPr lang="de-DE"/>
        </a:p>
      </dgm:t>
    </dgm:pt>
    <dgm:pt modelId="{278B62F6-B24C-4D86-9DDB-C499C76E71F7}" type="sibTrans" cxnId="{6A189D25-0C9B-4FA1-A772-501DBBD7785A}">
      <dgm:prSet/>
      <dgm:spPr/>
      <dgm:t>
        <a:bodyPr/>
        <a:lstStyle/>
        <a:p>
          <a:endParaRPr lang="de-DE"/>
        </a:p>
      </dgm:t>
    </dgm:pt>
    <dgm:pt modelId="{20E65396-AEAE-4F1C-8FAD-265F37EE8FE3}">
      <dgm:prSet phldrT="[Text]" custT="1"/>
      <dgm:spPr/>
      <dgm:t>
        <a:bodyPr/>
        <a:lstStyle/>
        <a:p>
          <a:r>
            <a:rPr lang="de-DE" sz="1000" b="1" dirty="0" smtClean="0">
              <a:latin typeface="Calibri" panose="020F0502020204030204" pitchFamily="34" charset="0"/>
              <a:cs typeface="Calibri" panose="020F0502020204030204" pitchFamily="34" charset="0"/>
            </a:rPr>
            <a:t>3. QE </a:t>
          </a:r>
          <a:r>
            <a:rPr lang="de-DE" sz="1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tracking</a:t>
          </a:r>
          <a:endParaRPr lang="de-DE" sz="1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40CA44-028D-437C-A61B-ADA4933144D4}" type="parTrans" cxnId="{F3E82084-52A7-4EEC-86BD-237541F6A22D}">
      <dgm:prSet/>
      <dgm:spPr/>
      <dgm:t>
        <a:bodyPr/>
        <a:lstStyle/>
        <a:p>
          <a:endParaRPr lang="de-DE"/>
        </a:p>
      </dgm:t>
    </dgm:pt>
    <dgm:pt modelId="{F88447F9-A30D-49CC-A3E4-0B8C65DFC90A}" type="sibTrans" cxnId="{F3E82084-52A7-4EEC-86BD-237541F6A22D}">
      <dgm:prSet/>
      <dgm:spPr/>
      <dgm:t>
        <a:bodyPr/>
        <a:lstStyle/>
        <a:p>
          <a:endParaRPr lang="de-DE"/>
        </a:p>
      </dgm:t>
    </dgm:pt>
    <dgm:pt modelId="{250B4286-971E-433C-9BF1-D72E3E279B3E}" type="pres">
      <dgm:prSet presAssocID="{D33A7122-0F4D-4C12-9B60-9CC9B69E3C97}" presName="compositeShape" presStyleCnt="0">
        <dgm:presLayoutVars>
          <dgm:chMax val="7"/>
          <dgm:dir/>
          <dgm:resizeHandles val="exact"/>
        </dgm:presLayoutVars>
      </dgm:prSet>
      <dgm:spPr/>
    </dgm:pt>
    <dgm:pt modelId="{175A7785-2B65-443A-A044-D6BC5133B99F}" type="pres">
      <dgm:prSet presAssocID="{D33A7122-0F4D-4C12-9B60-9CC9B69E3C97}" presName="wedge1" presStyleLbl="node1" presStyleIdx="0" presStyleCnt="3"/>
      <dgm:spPr/>
      <dgm:t>
        <a:bodyPr/>
        <a:lstStyle/>
        <a:p>
          <a:endParaRPr lang="de-DE"/>
        </a:p>
      </dgm:t>
    </dgm:pt>
    <dgm:pt modelId="{2B043FF5-4B21-406F-8211-7EEC1C5B1401}" type="pres">
      <dgm:prSet presAssocID="{D33A7122-0F4D-4C12-9B60-9CC9B69E3C97}" presName="dummy1a" presStyleCnt="0"/>
      <dgm:spPr/>
    </dgm:pt>
    <dgm:pt modelId="{BA95EC56-02C6-4260-A558-3EBF127E87A5}" type="pres">
      <dgm:prSet presAssocID="{D33A7122-0F4D-4C12-9B60-9CC9B69E3C97}" presName="dummy1b" presStyleCnt="0"/>
      <dgm:spPr/>
    </dgm:pt>
    <dgm:pt modelId="{664E0D20-5F2A-4600-88FC-E50220010364}" type="pres">
      <dgm:prSet presAssocID="{D33A7122-0F4D-4C12-9B60-9CC9B69E3C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D4A04-C084-44A2-B0F4-BC148B6C9254}" type="pres">
      <dgm:prSet presAssocID="{D33A7122-0F4D-4C12-9B60-9CC9B69E3C97}" presName="wedge2" presStyleLbl="node1" presStyleIdx="1" presStyleCnt="3"/>
      <dgm:spPr/>
      <dgm:t>
        <a:bodyPr/>
        <a:lstStyle/>
        <a:p>
          <a:endParaRPr lang="de-DE"/>
        </a:p>
      </dgm:t>
    </dgm:pt>
    <dgm:pt modelId="{5C57DBC8-C53C-4FFD-87BC-4C89848703B4}" type="pres">
      <dgm:prSet presAssocID="{D33A7122-0F4D-4C12-9B60-9CC9B69E3C97}" presName="dummy2a" presStyleCnt="0"/>
      <dgm:spPr/>
    </dgm:pt>
    <dgm:pt modelId="{BE2888A2-BDEB-4BB7-93EC-ED3F1F966242}" type="pres">
      <dgm:prSet presAssocID="{D33A7122-0F4D-4C12-9B60-9CC9B69E3C97}" presName="dummy2b" presStyleCnt="0"/>
      <dgm:spPr/>
    </dgm:pt>
    <dgm:pt modelId="{0D1E34FE-7308-4B96-8B40-18A9DC21E986}" type="pres">
      <dgm:prSet presAssocID="{D33A7122-0F4D-4C12-9B60-9CC9B69E3C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49B17F-1978-4FAB-A1A4-658961FF3593}" type="pres">
      <dgm:prSet presAssocID="{D33A7122-0F4D-4C12-9B60-9CC9B69E3C97}" presName="wedge3" presStyleLbl="node1" presStyleIdx="2" presStyleCnt="3"/>
      <dgm:spPr/>
      <dgm:t>
        <a:bodyPr/>
        <a:lstStyle/>
        <a:p>
          <a:endParaRPr lang="de-DE"/>
        </a:p>
      </dgm:t>
    </dgm:pt>
    <dgm:pt modelId="{BAE9510B-858E-4AAE-AF5A-F1A9F156B299}" type="pres">
      <dgm:prSet presAssocID="{D33A7122-0F4D-4C12-9B60-9CC9B69E3C97}" presName="dummy3a" presStyleCnt="0"/>
      <dgm:spPr/>
    </dgm:pt>
    <dgm:pt modelId="{349B2263-3875-4BB5-83E3-1437C753E7FB}" type="pres">
      <dgm:prSet presAssocID="{D33A7122-0F4D-4C12-9B60-9CC9B69E3C97}" presName="dummy3b" presStyleCnt="0"/>
      <dgm:spPr/>
    </dgm:pt>
    <dgm:pt modelId="{C6A33091-E997-4BC5-914A-67617B56B328}" type="pres">
      <dgm:prSet presAssocID="{D33A7122-0F4D-4C12-9B60-9CC9B69E3C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23C94-E3E5-41BA-A843-891F4AA5A985}" type="pres">
      <dgm:prSet presAssocID="{39EAA4C6-3A51-40B4-BA0A-7AB7D19FA95D}" presName="arrowWedge1" presStyleLbl="fgSibTrans2D1" presStyleIdx="0" presStyleCnt="3"/>
      <dgm:spPr/>
    </dgm:pt>
    <dgm:pt modelId="{5F2FCB10-7654-44DC-ADFD-D5B145DCDFBE}" type="pres">
      <dgm:prSet presAssocID="{278B62F6-B24C-4D86-9DDB-C499C76E71F7}" presName="arrowWedge2" presStyleLbl="fgSibTrans2D1" presStyleIdx="1" presStyleCnt="3"/>
      <dgm:spPr/>
    </dgm:pt>
    <dgm:pt modelId="{9BF54AB8-96A2-44A5-B962-86893233F6AF}" type="pres">
      <dgm:prSet presAssocID="{F88447F9-A30D-49CC-A3E4-0B8C65DFC90A}" presName="arrowWedge3" presStyleLbl="fgSibTrans2D1" presStyleIdx="2" presStyleCnt="3"/>
      <dgm:spPr/>
    </dgm:pt>
  </dgm:ptLst>
  <dgm:cxnLst>
    <dgm:cxn modelId="{596E3F0B-B059-4813-9261-292D5987025B}" type="presOf" srcId="{98D68B74-F419-4EC2-8F53-3C6276F4B9E9}" destId="{30CD4A04-C084-44A2-B0F4-BC148B6C9254}" srcOrd="0" destOrd="0" presId="urn:microsoft.com/office/officeart/2005/8/layout/cycle8"/>
    <dgm:cxn modelId="{6A189D25-0C9B-4FA1-A772-501DBBD7785A}" srcId="{D33A7122-0F4D-4C12-9B60-9CC9B69E3C97}" destId="{98D68B74-F419-4EC2-8F53-3C6276F4B9E9}" srcOrd="1" destOrd="0" parTransId="{3658CB32-9D7A-4E13-A2EE-19B786763D92}" sibTransId="{278B62F6-B24C-4D86-9DDB-C499C76E71F7}"/>
    <dgm:cxn modelId="{46E9BD8E-84B2-4858-8208-688A506B91BE}" type="presOf" srcId="{D33A7122-0F4D-4C12-9B60-9CC9B69E3C97}" destId="{250B4286-971E-433C-9BF1-D72E3E279B3E}" srcOrd="0" destOrd="0" presId="urn:microsoft.com/office/officeart/2005/8/layout/cycle8"/>
    <dgm:cxn modelId="{D18C1D97-B93B-46D6-8629-E405F29542BE}" type="presOf" srcId="{98D68B74-F419-4EC2-8F53-3C6276F4B9E9}" destId="{0D1E34FE-7308-4B96-8B40-18A9DC21E986}" srcOrd="1" destOrd="0" presId="urn:microsoft.com/office/officeart/2005/8/layout/cycle8"/>
    <dgm:cxn modelId="{F2AFCA96-EFC2-4B81-BCF5-FE1F53DA90D7}" type="presOf" srcId="{20E65396-AEAE-4F1C-8FAD-265F37EE8FE3}" destId="{C6A33091-E997-4BC5-914A-67617B56B328}" srcOrd="1" destOrd="0" presId="urn:microsoft.com/office/officeart/2005/8/layout/cycle8"/>
    <dgm:cxn modelId="{5E427E53-80AA-4777-900D-25B83F8F1623}" srcId="{D33A7122-0F4D-4C12-9B60-9CC9B69E3C97}" destId="{DF01DE72-9E73-4EC7-BF2D-B6113750CF5A}" srcOrd="0" destOrd="0" parTransId="{47D71D18-3D00-4379-9675-C22D97568405}" sibTransId="{39EAA4C6-3A51-40B4-BA0A-7AB7D19FA95D}"/>
    <dgm:cxn modelId="{E79DDD69-DF7E-4D6A-BCCD-B7AFD7FEB25E}" type="presOf" srcId="{DF01DE72-9E73-4EC7-BF2D-B6113750CF5A}" destId="{664E0D20-5F2A-4600-88FC-E50220010364}" srcOrd="1" destOrd="0" presId="urn:microsoft.com/office/officeart/2005/8/layout/cycle8"/>
    <dgm:cxn modelId="{00A50D5C-4B1C-4D37-834C-6B8884C3C355}" type="presOf" srcId="{20E65396-AEAE-4F1C-8FAD-265F37EE8FE3}" destId="{D549B17F-1978-4FAB-A1A4-658961FF3593}" srcOrd="0" destOrd="0" presId="urn:microsoft.com/office/officeart/2005/8/layout/cycle8"/>
    <dgm:cxn modelId="{F3E82084-52A7-4EEC-86BD-237541F6A22D}" srcId="{D33A7122-0F4D-4C12-9B60-9CC9B69E3C97}" destId="{20E65396-AEAE-4F1C-8FAD-265F37EE8FE3}" srcOrd="2" destOrd="0" parTransId="{B240CA44-028D-437C-A61B-ADA4933144D4}" sibTransId="{F88447F9-A30D-49CC-A3E4-0B8C65DFC90A}"/>
    <dgm:cxn modelId="{FC297C23-96D3-45C2-B439-FCE4054CFEC8}" type="presOf" srcId="{DF01DE72-9E73-4EC7-BF2D-B6113750CF5A}" destId="{175A7785-2B65-443A-A044-D6BC5133B99F}" srcOrd="0" destOrd="0" presId="urn:microsoft.com/office/officeart/2005/8/layout/cycle8"/>
    <dgm:cxn modelId="{42F30AF5-F805-4105-AEFF-52CB8D7C0865}" type="presParOf" srcId="{250B4286-971E-433C-9BF1-D72E3E279B3E}" destId="{175A7785-2B65-443A-A044-D6BC5133B99F}" srcOrd="0" destOrd="0" presId="urn:microsoft.com/office/officeart/2005/8/layout/cycle8"/>
    <dgm:cxn modelId="{EDF8D13E-074E-4C44-86E5-4E180DD5F121}" type="presParOf" srcId="{250B4286-971E-433C-9BF1-D72E3E279B3E}" destId="{2B043FF5-4B21-406F-8211-7EEC1C5B1401}" srcOrd="1" destOrd="0" presId="urn:microsoft.com/office/officeart/2005/8/layout/cycle8"/>
    <dgm:cxn modelId="{26D6D02A-DA22-4B4D-BBE6-034D9465E16E}" type="presParOf" srcId="{250B4286-971E-433C-9BF1-D72E3E279B3E}" destId="{BA95EC56-02C6-4260-A558-3EBF127E87A5}" srcOrd="2" destOrd="0" presId="urn:microsoft.com/office/officeart/2005/8/layout/cycle8"/>
    <dgm:cxn modelId="{E1C49A47-E874-4572-BF56-D25327C7C032}" type="presParOf" srcId="{250B4286-971E-433C-9BF1-D72E3E279B3E}" destId="{664E0D20-5F2A-4600-88FC-E50220010364}" srcOrd="3" destOrd="0" presId="urn:microsoft.com/office/officeart/2005/8/layout/cycle8"/>
    <dgm:cxn modelId="{D220F25C-3EB3-4CD6-963A-2CE8E7D1BB23}" type="presParOf" srcId="{250B4286-971E-433C-9BF1-D72E3E279B3E}" destId="{30CD4A04-C084-44A2-B0F4-BC148B6C9254}" srcOrd="4" destOrd="0" presId="urn:microsoft.com/office/officeart/2005/8/layout/cycle8"/>
    <dgm:cxn modelId="{CBD18D2B-9B4C-4801-925C-74E1732368AD}" type="presParOf" srcId="{250B4286-971E-433C-9BF1-D72E3E279B3E}" destId="{5C57DBC8-C53C-4FFD-87BC-4C89848703B4}" srcOrd="5" destOrd="0" presId="urn:microsoft.com/office/officeart/2005/8/layout/cycle8"/>
    <dgm:cxn modelId="{A7164040-6E7F-43D7-9B66-C5E8A159CC2B}" type="presParOf" srcId="{250B4286-971E-433C-9BF1-D72E3E279B3E}" destId="{BE2888A2-BDEB-4BB7-93EC-ED3F1F966242}" srcOrd="6" destOrd="0" presId="urn:microsoft.com/office/officeart/2005/8/layout/cycle8"/>
    <dgm:cxn modelId="{088B85FC-4A34-44E5-848B-48E476D0E9D3}" type="presParOf" srcId="{250B4286-971E-433C-9BF1-D72E3E279B3E}" destId="{0D1E34FE-7308-4B96-8B40-18A9DC21E986}" srcOrd="7" destOrd="0" presId="urn:microsoft.com/office/officeart/2005/8/layout/cycle8"/>
    <dgm:cxn modelId="{B938C8D0-AEB1-40A5-B908-3966133C7FF8}" type="presParOf" srcId="{250B4286-971E-433C-9BF1-D72E3E279B3E}" destId="{D549B17F-1978-4FAB-A1A4-658961FF3593}" srcOrd="8" destOrd="0" presId="urn:microsoft.com/office/officeart/2005/8/layout/cycle8"/>
    <dgm:cxn modelId="{33682E8E-302F-441C-8940-D4FFBFCBA4F7}" type="presParOf" srcId="{250B4286-971E-433C-9BF1-D72E3E279B3E}" destId="{BAE9510B-858E-4AAE-AF5A-F1A9F156B299}" srcOrd="9" destOrd="0" presId="urn:microsoft.com/office/officeart/2005/8/layout/cycle8"/>
    <dgm:cxn modelId="{0BA19648-DB47-4EB2-91E9-B69B3978F70C}" type="presParOf" srcId="{250B4286-971E-433C-9BF1-D72E3E279B3E}" destId="{349B2263-3875-4BB5-83E3-1437C753E7FB}" srcOrd="10" destOrd="0" presId="urn:microsoft.com/office/officeart/2005/8/layout/cycle8"/>
    <dgm:cxn modelId="{551726F0-0738-4E6A-8E1B-9D1D1D7AB422}" type="presParOf" srcId="{250B4286-971E-433C-9BF1-D72E3E279B3E}" destId="{C6A33091-E997-4BC5-914A-67617B56B328}" srcOrd="11" destOrd="0" presId="urn:microsoft.com/office/officeart/2005/8/layout/cycle8"/>
    <dgm:cxn modelId="{59B62BF8-4B66-4D48-B21B-6169EBFC3366}" type="presParOf" srcId="{250B4286-971E-433C-9BF1-D72E3E279B3E}" destId="{D9A23C94-E3E5-41BA-A843-891F4AA5A985}" srcOrd="12" destOrd="0" presId="urn:microsoft.com/office/officeart/2005/8/layout/cycle8"/>
    <dgm:cxn modelId="{D9DEE1A8-B78C-4B9C-B512-B2771ECE6D21}" type="presParOf" srcId="{250B4286-971E-433C-9BF1-D72E3E279B3E}" destId="{5F2FCB10-7654-44DC-ADFD-D5B145DCDFBE}" srcOrd="13" destOrd="0" presId="urn:microsoft.com/office/officeart/2005/8/layout/cycle8"/>
    <dgm:cxn modelId="{8D426244-58E7-4FFA-BC18-8285AF456B4B}" type="presParOf" srcId="{250B4286-971E-433C-9BF1-D72E3E279B3E}" destId="{9BF54AB8-96A2-44A5-B962-86893233F6A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7785-2B65-443A-A044-D6BC5133B99F}">
      <dsp:nvSpPr>
        <dsp:cNvPr id="0" name=""/>
        <dsp:cNvSpPr/>
      </dsp:nvSpPr>
      <dsp:spPr>
        <a:xfrm>
          <a:off x="687288" y="140415"/>
          <a:ext cx="1814601" cy="181460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 Thermal </a:t>
          </a:r>
          <a:r>
            <a:rPr lang="de-DE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heating</a:t>
          </a:r>
          <a:endParaRPr lang="de-DE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3626" y="524938"/>
        <a:ext cx="648072" cy="540060"/>
      </dsp:txXfrm>
    </dsp:sp>
    <dsp:sp modelId="{30CD4A04-C084-44A2-B0F4-BC148B6C9254}">
      <dsp:nvSpPr>
        <dsp:cNvPr id="0" name=""/>
        <dsp:cNvSpPr/>
      </dsp:nvSpPr>
      <dsp:spPr>
        <a:xfrm>
          <a:off x="649916" y="205222"/>
          <a:ext cx="1814601" cy="181460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de-DE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Cs-activation</a:t>
          </a:r>
          <a:endParaRPr lang="de-DE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81964" y="1382553"/>
        <a:ext cx="972108" cy="475252"/>
      </dsp:txXfrm>
    </dsp:sp>
    <dsp:sp modelId="{D549B17F-1978-4FAB-A1A4-658961FF3593}">
      <dsp:nvSpPr>
        <dsp:cNvPr id="0" name=""/>
        <dsp:cNvSpPr/>
      </dsp:nvSpPr>
      <dsp:spPr>
        <a:xfrm>
          <a:off x="612544" y="140415"/>
          <a:ext cx="1814601" cy="181460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 QE </a:t>
          </a:r>
          <a:r>
            <a:rPr lang="de-DE" sz="14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tracking</a:t>
          </a:r>
          <a:endParaRPr lang="de-DE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2735" y="524938"/>
        <a:ext cx="648072" cy="540060"/>
      </dsp:txXfrm>
    </dsp:sp>
    <dsp:sp modelId="{D9A23C94-E3E5-41BA-A843-891F4AA5A985}">
      <dsp:nvSpPr>
        <dsp:cNvPr id="0" name=""/>
        <dsp:cNvSpPr/>
      </dsp:nvSpPr>
      <dsp:spPr>
        <a:xfrm>
          <a:off x="575105" y="28083"/>
          <a:ext cx="2039266" cy="20392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FCB10-7654-44DC-ADFD-D5B145DCDFBE}">
      <dsp:nvSpPr>
        <dsp:cNvPr id="0" name=""/>
        <dsp:cNvSpPr/>
      </dsp:nvSpPr>
      <dsp:spPr>
        <a:xfrm>
          <a:off x="537583" y="92775"/>
          <a:ext cx="2039266" cy="20392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F54AB8-96A2-44A5-B962-86893233F6AF}">
      <dsp:nvSpPr>
        <dsp:cNvPr id="0" name=""/>
        <dsp:cNvSpPr/>
      </dsp:nvSpPr>
      <dsp:spPr>
        <a:xfrm>
          <a:off x="500061" y="28083"/>
          <a:ext cx="2039266" cy="20392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7785-2B65-443A-A044-D6BC5133B99F}">
      <dsp:nvSpPr>
        <dsp:cNvPr id="0" name=""/>
        <dsp:cNvSpPr/>
      </dsp:nvSpPr>
      <dsp:spPr>
        <a:xfrm>
          <a:off x="708213" y="112332"/>
          <a:ext cx="1451681" cy="145168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de-DE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Thermal </a:t>
          </a:r>
          <a:r>
            <a:rPr lang="de-DE" sz="9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treatment</a:t>
          </a:r>
          <a:endParaRPr lang="de-DE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3283" y="419950"/>
        <a:ext cx="518457" cy="432048"/>
      </dsp:txXfrm>
    </dsp:sp>
    <dsp:sp modelId="{30CD4A04-C084-44A2-B0F4-BC148B6C9254}">
      <dsp:nvSpPr>
        <dsp:cNvPr id="0" name=""/>
        <dsp:cNvSpPr/>
      </dsp:nvSpPr>
      <dsp:spPr>
        <a:xfrm>
          <a:off x="678315" y="164178"/>
          <a:ext cx="1451681" cy="145168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de-DE" sz="1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Cs-activation</a:t>
          </a:r>
          <a:endParaRPr lang="de-DE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3953" y="1106042"/>
        <a:ext cx="777686" cy="380202"/>
      </dsp:txXfrm>
    </dsp:sp>
    <dsp:sp modelId="{D549B17F-1978-4FAB-A1A4-658961FF3593}">
      <dsp:nvSpPr>
        <dsp:cNvPr id="0" name=""/>
        <dsp:cNvSpPr/>
      </dsp:nvSpPr>
      <dsp:spPr>
        <a:xfrm>
          <a:off x="648417" y="112332"/>
          <a:ext cx="1451681" cy="145168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 QE </a:t>
          </a:r>
          <a:r>
            <a:rPr lang="de-DE" sz="1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tracking</a:t>
          </a:r>
          <a:endParaRPr lang="de-DE" sz="1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6570" y="419950"/>
        <a:ext cx="518457" cy="432048"/>
      </dsp:txXfrm>
    </dsp:sp>
    <dsp:sp modelId="{D9A23C94-E3E5-41BA-A843-891F4AA5A985}">
      <dsp:nvSpPr>
        <dsp:cNvPr id="0" name=""/>
        <dsp:cNvSpPr/>
      </dsp:nvSpPr>
      <dsp:spPr>
        <a:xfrm>
          <a:off x="618466" y="22466"/>
          <a:ext cx="1631413" cy="16314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FCB10-7654-44DC-ADFD-D5B145DCDFBE}">
      <dsp:nvSpPr>
        <dsp:cNvPr id="0" name=""/>
        <dsp:cNvSpPr/>
      </dsp:nvSpPr>
      <dsp:spPr>
        <a:xfrm>
          <a:off x="588449" y="74220"/>
          <a:ext cx="1631413" cy="16314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F54AB8-96A2-44A5-B962-86893233F6AF}">
      <dsp:nvSpPr>
        <dsp:cNvPr id="0" name=""/>
        <dsp:cNvSpPr/>
      </dsp:nvSpPr>
      <dsp:spPr>
        <a:xfrm>
          <a:off x="558431" y="22466"/>
          <a:ext cx="1631413" cy="16314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r>
              <a:rPr lang="de-DE"/>
              <a:t>Titel der Folie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DE4C0C3A-9D6A-4453-B6FC-67874CB493FA}" type="datetimeFigureOut">
              <a:rPr lang="de-DE" smtClean="0"/>
              <a:t>06.11.2021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4283" cy="497019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3"/>
            <a:ext cx="2944283" cy="497019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CF3A55E8-221C-4E11-98E7-80D73FCF92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3846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r>
              <a:rPr lang="de-DE"/>
              <a:t>Titel der Folie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227EB0EE-2C38-4C3E-B801-1E0508F4A810}" type="datetimeFigureOut">
              <a:rPr lang="de-DE" smtClean="0"/>
              <a:t>06.11.2021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19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7019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87C9E26-3F35-44AA-80DD-493D0E66EA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2412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A52FA-6C28-4981-B1E1-79E91D6FF3F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50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Titel der Folie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C9E26-3F35-44AA-80DD-493D0E66EAC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1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798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08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895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E89"/>
              </a:buClr>
              <a:buFont typeface="Wingdings" pitchFamily="2" charset="2"/>
              <a:buChar char="§"/>
              <a:defRPr sz="1800" baseline="0"/>
            </a:lvl1pPr>
            <a:lvl2pPr marL="742950" indent="-285750">
              <a:buClr>
                <a:srgbClr val="003E89"/>
              </a:buClr>
              <a:buFont typeface="Wingdings" pitchFamily="2" charset="2"/>
              <a:buChar char="§"/>
              <a:defRPr sz="1600" baseline="0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61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8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0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dbl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6350" y="6426140"/>
                <a:ext cx="3059113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5911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3174" y="6570603"/>
                <a:ext cx="30591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7" y="6711950"/>
                <a:ext cx="60817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dirty="0"/>
              </a:p>
            </p:txBody>
          </p:sp>
        </p:grpSp>
        <p:grpSp>
          <p:nvGrpSpPr>
            <p:cNvPr id="1031" name="Gruppieren 15"/>
            <p:cNvGrpSpPr>
              <a:grpSpLocks/>
            </p:cNvGrpSpPr>
            <p:nvPr/>
          </p:nvGrpSpPr>
          <p:grpSpPr bwMode="auto">
            <a:xfrm>
              <a:off x="6011863" y="5157788"/>
              <a:ext cx="2808287" cy="1228725"/>
              <a:chOff x="6011863" y="5157788"/>
              <a:chExt cx="2808287" cy="1228725"/>
            </a:xfrm>
          </p:grpSpPr>
          <p:pic>
            <p:nvPicPr>
              <p:cNvPr id="1032" name="Grafik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077075" y="5157788"/>
                <a:ext cx="1743075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Bild 4" descr="DDC_Sticker_groß_Schatten_RGB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718300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43663" y="6530975"/>
            <a:ext cx="2520950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900" dirty="0">
                <a:solidFill>
                  <a:schemeClr val="bg1"/>
                </a:solidFill>
                <a:latin typeface="Arial" panose="020B0604020202020204" pitchFamily="34" charset="0"/>
              </a:rPr>
              <a:t>           Member of the Helmholtz Association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464119EB-355C-426D-8C93-6240713FFEB1}" type="slidenum">
              <a:rPr lang="de-DE" altLang="de-DE" sz="10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‹Nr.›</a:t>
            </a:fld>
            <a:endParaRPr lang="de-DE" altLang="de-DE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36504"/>
            <a:ext cx="61483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QE and life time of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GaN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photocathodes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SRF gun-II at HZDR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Schaber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behalf of the SRF Gun Group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10/10 – 10/12/2021  P3 workshop, Online</a:t>
            </a:r>
            <a:endParaRPr lang="en-US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837" t="1551" b="738"/>
          <a:stretch/>
        </p:blipFill>
        <p:spPr>
          <a:xfrm>
            <a:off x="323528" y="0"/>
            <a:ext cx="85324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Preparation chamber 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83968" y="764704"/>
            <a:ext cx="297042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Preparation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chamber</a:t>
            </a:r>
            <a:r>
              <a:rPr lang="de-DE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Manipulators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Pumps </a:t>
            </a:r>
            <a:r>
              <a:rPr lang="de-DE" dirty="0" err="1" smtClean="0"/>
              <a:t>for</a:t>
            </a:r>
            <a:r>
              <a:rPr lang="de-DE" dirty="0" smtClean="0"/>
              <a:t> UHV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tiltable</a:t>
            </a:r>
            <a:r>
              <a:rPr lang="de-DE" dirty="0" smtClean="0"/>
              <a:t>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Halogen </a:t>
            </a:r>
            <a:r>
              <a:rPr lang="de-DE" dirty="0" err="1" smtClean="0"/>
              <a:t>lamp</a:t>
            </a:r>
            <a:r>
              <a:rPr lang="de-DE" dirty="0" smtClean="0"/>
              <a:t> </a:t>
            </a:r>
          </a:p>
          <a:p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83968" y="2472356"/>
            <a:ext cx="263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Treatment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: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14982501"/>
              </p:ext>
            </p:extLst>
          </p:nvPr>
        </p:nvGraphicFramePr>
        <p:xfrm>
          <a:off x="6444208" y="2420888"/>
          <a:ext cx="311443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 flipH="1">
            <a:off x="4283968" y="4005064"/>
            <a:ext cx="3939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/>
              <a:t>t</a:t>
            </a:r>
            <a:r>
              <a:rPr lang="de-DE" b="1" dirty="0" smtClean="0"/>
              <a:t>hermal </a:t>
            </a:r>
            <a:r>
              <a:rPr lang="de-DE" b="1" dirty="0" err="1" smtClean="0"/>
              <a:t>heat</a:t>
            </a:r>
            <a:r>
              <a:rPr lang="de-DE" b="1" dirty="0" smtClean="0"/>
              <a:t> </a:t>
            </a:r>
            <a:r>
              <a:rPr lang="de-DE" b="1" dirty="0" err="1" smtClean="0"/>
              <a:t>treatment</a:t>
            </a:r>
            <a:r>
              <a:rPr lang="de-DE" b="1" dirty="0" smtClean="0"/>
              <a:t>: </a:t>
            </a:r>
          </a:p>
          <a:p>
            <a:r>
              <a:rPr lang="de-DE" b="1" i="1" dirty="0" smtClean="0"/>
              <a:t>	</a:t>
            </a:r>
            <a:r>
              <a:rPr lang="de-DE" i="1" dirty="0" smtClean="0"/>
              <a:t>clean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surface</a:t>
            </a:r>
            <a:endParaRPr lang="de-DE" i="1" dirty="0"/>
          </a:p>
          <a:p>
            <a:r>
              <a:rPr lang="de-DE" b="1" dirty="0" smtClean="0"/>
              <a:t>2.   </a:t>
            </a:r>
            <a:r>
              <a:rPr lang="de-DE" b="1" dirty="0" err="1" smtClean="0"/>
              <a:t>activation</a:t>
            </a:r>
            <a:r>
              <a:rPr lang="de-DE" b="1" dirty="0" smtClean="0"/>
              <a:t>: </a:t>
            </a:r>
          </a:p>
          <a:p>
            <a:r>
              <a:rPr lang="de-DE" b="1" i="1" dirty="0" smtClean="0"/>
              <a:t>	</a:t>
            </a:r>
            <a:r>
              <a:rPr lang="de-DE" i="1" dirty="0" err="1" smtClean="0"/>
              <a:t>produce</a:t>
            </a:r>
            <a:r>
              <a:rPr lang="de-DE" i="1" dirty="0" smtClean="0"/>
              <a:t> a </a:t>
            </a:r>
            <a:r>
              <a:rPr lang="de-DE" i="1" dirty="0" err="1" smtClean="0"/>
              <a:t>photocathode</a:t>
            </a:r>
            <a:endParaRPr lang="de-DE" i="1" dirty="0" smtClean="0"/>
          </a:p>
          <a:p>
            <a:r>
              <a:rPr lang="de-DE" b="1" dirty="0" smtClean="0"/>
              <a:t>3.   </a:t>
            </a:r>
            <a:r>
              <a:rPr lang="de-DE" b="1" dirty="0" err="1" smtClean="0"/>
              <a:t>tracking</a:t>
            </a:r>
            <a:r>
              <a:rPr lang="de-DE" b="1" dirty="0" smtClean="0"/>
              <a:t>: </a:t>
            </a:r>
          </a:p>
          <a:p>
            <a:r>
              <a:rPr lang="de-DE" b="1" i="1" dirty="0" smtClean="0"/>
              <a:t>	</a:t>
            </a:r>
            <a:r>
              <a:rPr lang="de-DE" i="1" dirty="0" err="1" smtClean="0"/>
              <a:t>observe</a:t>
            </a:r>
            <a:r>
              <a:rPr lang="de-DE" i="1" dirty="0" smtClean="0"/>
              <a:t> </a:t>
            </a:r>
            <a:r>
              <a:rPr lang="de-DE" i="1" dirty="0" err="1" smtClean="0"/>
              <a:t>lifetime</a:t>
            </a:r>
            <a:endParaRPr lang="de-DE" i="1" dirty="0" smtClean="0"/>
          </a:p>
        </p:txBody>
      </p:sp>
      <p:pic>
        <p:nvPicPr>
          <p:cNvPr id="2050" name="97AD8048-A539-452A-91C6-0A2436507EC8" descr="97AD8048-A539-452A-91C6-0A2436507EC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3270" y="1450069"/>
            <a:ext cx="5487441" cy="39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8085" r="9346" b="3101"/>
          <a:stretch/>
        </p:blipFill>
        <p:spPr>
          <a:xfrm>
            <a:off x="179512" y="799821"/>
            <a:ext cx="6408712" cy="514715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6634" r="10692" b="2811"/>
          <a:stretch/>
        </p:blipFill>
        <p:spPr>
          <a:xfrm>
            <a:off x="373142" y="773437"/>
            <a:ext cx="6467908" cy="5381301"/>
          </a:xfrm>
          <a:prstGeom prst="rect">
            <a:avLst/>
          </a:prstGeom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40089243"/>
              </p:ext>
            </p:extLst>
          </p:nvPr>
        </p:nvGraphicFramePr>
        <p:xfrm>
          <a:off x="6156176" y="476672"/>
          <a:ext cx="28083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on sapphire activation and QE tracking 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92220" y="3510493"/>
            <a:ext cx="46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QE </a:t>
            </a:r>
            <a:r>
              <a:rPr lang="de-DE" u="sng" dirty="0" err="1" smtClean="0"/>
              <a:t>decays</a:t>
            </a:r>
            <a:r>
              <a:rPr lang="de-DE" u="sng" dirty="0" smtClean="0"/>
              <a:t> </a:t>
            </a:r>
            <a:r>
              <a:rPr lang="de-DE" u="sng" dirty="0" err="1" smtClean="0"/>
              <a:t>exponentially</a:t>
            </a:r>
            <a:endParaRPr lang="de-DE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Re-</a:t>
            </a:r>
            <a:r>
              <a:rPr lang="de-DE" u="sng" dirty="0" err="1" smtClean="0"/>
              <a:t>activation</a:t>
            </a:r>
            <a:r>
              <a:rPr lang="de-DE" u="sng" dirty="0" smtClean="0"/>
              <a:t> </a:t>
            </a:r>
            <a:r>
              <a:rPr lang="de-DE" u="sng" dirty="0" err="1" smtClean="0"/>
              <a:t>leads</a:t>
            </a:r>
            <a:r>
              <a:rPr lang="de-DE" u="sng" dirty="0" smtClean="0"/>
              <a:t> </a:t>
            </a: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nearly</a:t>
            </a:r>
            <a:r>
              <a:rPr lang="de-DE" u="sng" dirty="0" smtClean="0"/>
              <a:t> same QE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2326" y="2933159"/>
            <a:ext cx="46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err="1"/>
              <a:t>d</a:t>
            </a:r>
            <a:r>
              <a:rPr lang="de-DE" u="sng" dirty="0" err="1" smtClean="0"/>
              <a:t>eposit</a:t>
            </a:r>
            <a:r>
              <a:rPr lang="de-DE" u="sng" dirty="0" smtClean="0"/>
              <a:t> </a:t>
            </a:r>
            <a:r>
              <a:rPr lang="de-DE" u="sng" dirty="0" err="1" smtClean="0"/>
              <a:t>caesium</a:t>
            </a:r>
            <a:r>
              <a:rPr lang="de-DE" u="sng" dirty="0" smtClean="0"/>
              <a:t> </a:t>
            </a:r>
            <a:r>
              <a:rPr lang="de-DE" u="sng" dirty="0" err="1" smtClean="0"/>
              <a:t>till</a:t>
            </a:r>
            <a:r>
              <a:rPr lang="de-DE" u="sng" dirty="0" smtClean="0"/>
              <a:t> </a:t>
            </a:r>
            <a:r>
              <a:rPr lang="de-DE" u="sng" dirty="0" err="1" smtClean="0"/>
              <a:t>maximum</a:t>
            </a:r>
            <a:r>
              <a:rPr lang="de-DE" u="sng" dirty="0" smtClean="0"/>
              <a:t> </a:t>
            </a:r>
            <a:r>
              <a:rPr lang="de-DE" u="sng" dirty="0" err="1" smtClean="0"/>
              <a:t>photocurrent</a:t>
            </a:r>
            <a:endParaRPr lang="de-DE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 smtClean="0"/>
              <a:t>Re-</a:t>
            </a:r>
            <a:r>
              <a:rPr lang="de-DE" u="sng" dirty="0" err="1" smtClean="0"/>
              <a:t>activation</a:t>
            </a:r>
            <a:r>
              <a:rPr lang="de-DE" u="sng" dirty="0" smtClean="0"/>
              <a:t> </a:t>
            </a:r>
            <a:r>
              <a:rPr lang="de-DE" u="sng" dirty="0" err="1" smtClean="0"/>
              <a:t>can</a:t>
            </a:r>
            <a:r>
              <a:rPr lang="de-DE" u="sng" dirty="0" smtClean="0"/>
              <a:t> </a:t>
            </a:r>
            <a:r>
              <a:rPr lang="de-DE" u="sng" dirty="0" err="1" smtClean="0"/>
              <a:t>be</a:t>
            </a:r>
            <a:r>
              <a:rPr lang="de-DE" u="sng" dirty="0" smtClean="0"/>
              <a:t> </a:t>
            </a:r>
            <a:r>
              <a:rPr lang="de-DE" u="sng" dirty="0" err="1" smtClean="0"/>
              <a:t>done</a:t>
            </a:r>
            <a:r>
              <a:rPr lang="de-DE" u="sng" dirty="0" smtClean="0"/>
              <a:t> </a:t>
            </a:r>
            <a:r>
              <a:rPr lang="de-DE" u="sng" dirty="0" err="1" smtClean="0"/>
              <a:t>several</a:t>
            </a:r>
            <a:r>
              <a:rPr lang="de-DE" u="sng" dirty="0" smtClean="0"/>
              <a:t> </a:t>
            </a:r>
            <a:r>
              <a:rPr lang="de-DE" u="sng" dirty="0" err="1" smtClean="0"/>
              <a:t>times</a:t>
            </a:r>
            <a:endParaRPr lang="de-DE" u="sng" dirty="0" smtClean="0"/>
          </a:p>
        </p:txBody>
      </p:sp>
    </p:spTree>
    <p:extLst>
      <p:ext uri="{BB962C8B-B14F-4D97-AF65-F5344CB8AC3E}">
        <p14:creationId xmlns:p14="http://schemas.microsoft.com/office/powerpoint/2010/main" val="12425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on sapphire, QE and lifetime comparison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4851" r="10630" b="3801"/>
          <a:stretch/>
        </p:blipFill>
        <p:spPr>
          <a:xfrm>
            <a:off x="393076" y="944481"/>
            <a:ext cx="5340130" cy="45105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33206" y="1925680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GaN</a:t>
            </a:r>
            <a:r>
              <a:rPr lang="de-DE" sz="1600" dirty="0" smtClean="0"/>
              <a:t> on </a:t>
            </a:r>
            <a:r>
              <a:rPr lang="de-DE" sz="1600" dirty="0" err="1" smtClean="0"/>
              <a:t>sapphire</a:t>
            </a:r>
            <a:r>
              <a:rPr lang="de-DE" sz="1600" dirty="0" smtClean="0"/>
              <a:t> </a:t>
            </a:r>
            <a:r>
              <a:rPr lang="de-DE" sz="1600" dirty="0" err="1" smtClean="0"/>
              <a:t>treated</a:t>
            </a:r>
            <a:r>
              <a:rPr lang="de-DE" sz="1600" dirty="0" smtClean="0"/>
              <a:t> at different </a:t>
            </a:r>
            <a:r>
              <a:rPr lang="de-DE" sz="1600" dirty="0" err="1" smtClean="0"/>
              <a:t>temperatures</a:t>
            </a:r>
            <a:r>
              <a:rPr lang="de-DE" sz="1600" dirty="0" smtClean="0"/>
              <a:t>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 in different QE </a:t>
            </a:r>
            <a:r>
              <a:rPr lang="de-DE" sz="1600" dirty="0" err="1" smtClean="0"/>
              <a:t>values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treated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high T (875°C) </a:t>
            </a:r>
            <a:r>
              <a:rPr lang="de-DE" sz="1600" dirty="0" err="1" smtClean="0"/>
              <a:t>leads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QE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treated</a:t>
            </a:r>
            <a:r>
              <a:rPr lang="de-DE" sz="1600" dirty="0" smtClean="0"/>
              <a:t> at 500°C </a:t>
            </a:r>
            <a:r>
              <a:rPr lang="de-DE" sz="1600" dirty="0" err="1" smtClean="0"/>
              <a:t>leads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best</a:t>
            </a:r>
            <a:r>
              <a:rPr lang="de-DE" sz="1600" dirty="0" smtClean="0"/>
              <a:t> QE (11,5%)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FF0000"/>
                </a:solidFill>
              </a:rPr>
              <a:t>activation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YoYo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process</a:t>
            </a:r>
            <a:r>
              <a:rPr lang="de-DE" sz="1600" dirty="0" smtClean="0">
                <a:solidFill>
                  <a:srgbClr val="FF0000"/>
                </a:solidFill>
              </a:rPr>
              <a:t> was </a:t>
            </a:r>
            <a:r>
              <a:rPr lang="de-DE" sz="1600" dirty="0" err="1" smtClean="0">
                <a:solidFill>
                  <a:srgbClr val="FF0000"/>
                </a:solidFill>
              </a:rPr>
              <a:t>tried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without</a:t>
            </a:r>
            <a:r>
              <a:rPr lang="de-DE" sz="1600" dirty="0" smtClean="0">
                <a:solidFill>
                  <a:srgbClr val="FF0000"/>
                </a:solidFill>
              </a:rPr>
              <a:t> additional thermal </a:t>
            </a:r>
            <a:r>
              <a:rPr lang="de-DE" sz="1600" dirty="0" err="1" smtClean="0">
                <a:solidFill>
                  <a:srgbClr val="FF0000"/>
                </a:solidFill>
              </a:rPr>
              <a:t>heating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treatment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FF0000"/>
                </a:solidFill>
              </a:rPr>
              <a:t>Cs</a:t>
            </a:r>
            <a:r>
              <a:rPr lang="de-DE" sz="1600" dirty="0" smtClean="0">
                <a:solidFill>
                  <a:srgbClr val="FF0000"/>
                </a:solidFill>
              </a:rPr>
              <a:t> + O</a:t>
            </a:r>
            <a:r>
              <a:rPr lang="de-DE" sz="1600" baseline="-25000" dirty="0" smtClean="0">
                <a:solidFill>
                  <a:srgbClr val="FF0000"/>
                </a:solidFill>
              </a:rPr>
              <a:t>2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applied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alternatingly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363500" y="2996952"/>
            <a:ext cx="216024" cy="18722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1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on sapphire, QE and lifetime comparison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5901" r="11432" b="5901"/>
          <a:stretch/>
        </p:blipFill>
        <p:spPr>
          <a:xfrm>
            <a:off x="383999" y="490599"/>
            <a:ext cx="5556153" cy="45312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59624" y="1355830"/>
            <a:ext cx="33843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GaN</a:t>
            </a:r>
            <a:r>
              <a:rPr lang="de-DE" sz="1600" dirty="0" smtClean="0"/>
              <a:t> on </a:t>
            </a:r>
            <a:r>
              <a:rPr lang="de-DE" sz="1600" dirty="0" err="1" smtClean="0"/>
              <a:t>sapphire</a:t>
            </a:r>
            <a:r>
              <a:rPr lang="de-DE" sz="1600" dirty="0" smtClean="0"/>
              <a:t> </a:t>
            </a:r>
            <a:r>
              <a:rPr lang="de-DE" sz="1600" dirty="0" err="1" smtClean="0"/>
              <a:t>treated</a:t>
            </a:r>
            <a:r>
              <a:rPr lang="de-DE" sz="1600" dirty="0" smtClean="0"/>
              <a:t> at different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</a:t>
            </a:r>
            <a:r>
              <a:rPr lang="de-DE" sz="1600" dirty="0" err="1" smtClean="0"/>
              <a:t>lead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lifetimes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Treated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high T (875°C) </a:t>
            </a:r>
            <a:r>
              <a:rPr lang="de-DE" sz="1600" dirty="0" err="1" smtClean="0"/>
              <a:t>survive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longer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60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treated</a:t>
            </a:r>
            <a:r>
              <a:rPr lang="de-DE" sz="1600" dirty="0" smtClean="0"/>
              <a:t> at 400°C </a:t>
            </a:r>
            <a:r>
              <a:rPr lang="de-DE" sz="1600" dirty="0" err="1" smtClean="0"/>
              <a:t>leads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best</a:t>
            </a:r>
            <a:r>
              <a:rPr lang="de-DE" sz="1600" dirty="0" smtClean="0"/>
              <a:t> </a:t>
            </a:r>
            <a:r>
              <a:rPr lang="de-DE" sz="1600" dirty="0" err="1" smtClean="0"/>
              <a:t>lifetime</a:t>
            </a:r>
            <a:r>
              <a:rPr lang="de-DE" sz="1600" dirty="0" smtClean="0"/>
              <a:t> (7 </a:t>
            </a:r>
            <a:r>
              <a:rPr lang="de-DE" sz="1600" dirty="0" err="1" smtClean="0"/>
              <a:t>months</a:t>
            </a:r>
            <a:r>
              <a:rPr lang="de-DE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FF0000"/>
                </a:solidFill>
              </a:rPr>
              <a:t>activation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YoYo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process</a:t>
            </a:r>
            <a:r>
              <a:rPr lang="de-DE" sz="1600" dirty="0" smtClean="0">
                <a:solidFill>
                  <a:srgbClr val="FF0000"/>
                </a:solidFill>
              </a:rPr>
              <a:t> was </a:t>
            </a:r>
            <a:r>
              <a:rPr lang="de-DE" sz="1600" dirty="0" err="1" smtClean="0">
                <a:solidFill>
                  <a:srgbClr val="FF0000"/>
                </a:solidFill>
              </a:rPr>
              <a:t>tried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without</a:t>
            </a:r>
            <a:r>
              <a:rPr lang="de-DE" sz="1600" dirty="0" smtClean="0">
                <a:solidFill>
                  <a:srgbClr val="FF0000"/>
                </a:solidFill>
              </a:rPr>
              <a:t> additional thermal </a:t>
            </a:r>
            <a:r>
              <a:rPr lang="de-DE" sz="1600" dirty="0" err="1" smtClean="0">
                <a:solidFill>
                  <a:srgbClr val="FF0000"/>
                </a:solidFill>
              </a:rPr>
              <a:t>heating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treatment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FF0000"/>
                </a:solidFill>
              </a:rPr>
              <a:t>results</a:t>
            </a:r>
            <a:r>
              <a:rPr lang="de-DE" sz="1600" dirty="0" smtClean="0">
                <a:solidFill>
                  <a:srgbClr val="FF0000"/>
                </a:solidFill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good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lifetime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FF0000"/>
                </a:solidFill>
              </a:rPr>
              <a:t>Is</a:t>
            </a:r>
            <a:r>
              <a:rPr lang="de-DE" sz="1600" dirty="0" smtClean="0">
                <a:solidFill>
                  <a:srgbClr val="FF0000"/>
                </a:solidFill>
              </a:rPr>
              <a:t> a </a:t>
            </a:r>
            <a:r>
              <a:rPr lang="de-DE" sz="1600" dirty="0" err="1" smtClean="0">
                <a:solidFill>
                  <a:srgbClr val="FF0000"/>
                </a:solidFill>
              </a:rPr>
              <a:t>good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basic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continue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YoYo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process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study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36096" y="2276872"/>
            <a:ext cx="215516" cy="22322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19672" y="5402608"/>
            <a:ext cx="602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Find a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good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compromise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between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highest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QE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long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lifetime</a:t>
            </a:r>
            <a:endParaRPr lang="de-DE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summary and Outlook 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997" y="747942"/>
            <a:ext cx="53700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/>
              <a:t>GaN</a:t>
            </a:r>
            <a:r>
              <a:rPr lang="de-DE" sz="2000" b="1" dirty="0" smtClean="0"/>
              <a:t> on different </a:t>
            </a:r>
            <a:r>
              <a:rPr lang="de-DE" sz="2000" b="1" dirty="0" err="1" smtClean="0"/>
              <a:t>substrates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behave</a:t>
            </a:r>
            <a:r>
              <a:rPr lang="de-DE" sz="2000" b="1" dirty="0" smtClean="0"/>
              <a:t> different </a:t>
            </a:r>
          </a:p>
          <a:p>
            <a:r>
              <a:rPr lang="de-DE" i="1" dirty="0" smtClean="0"/>
              <a:t>Best </a:t>
            </a:r>
            <a:r>
              <a:rPr lang="de-DE" i="1" dirty="0" err="1" smtClean="0"/>
              <a:t>result</a:t>
            </a:r>
            <a:r>
              <a:rPr lang="de-DE" i="1" dirty="0" smtClean="0"/>
              <a:t> </a:t>
            </a:r>
            <a:r>
              <a:rPr lang="de-DE" i="1" dirty="0" err="1" smtClean="0"/>
              <a:t>gives</a:t>
            </a:r>
            <a:r>
              <a:rPr lang="de-DE" i="1" dirty="0" smtClean="0"/>
              <a:t> </a:t>
            </a:r>
            <a:r>
              <a:rPr lang="de-DE" i="1" dirty="0" err="1" smtClean="0"/>
              <a:t>GaN</a:t>
            </a:r>
            <a:r>
              <a:rPr lang="de-DE" i="1" dirty="0" smtClean="0"/>
              <a:t> on </a:t>
            </a:r>
            <a:r>
              <a:rPr lang="de-DE" i="1" dirty="0" err="1" smtClean="0"/>
              <a:t>sapphire</a:t>
            </a:r>
            <a:r>
              <a:rPr lang="de-DE" i="1" dirty="0" smtClean="0"/>
              <a:t>, </a:t>
            </a:r>
            <a:r>
              <a:rPr lang="de-DE" i="1" dirty="0" err="1" smtClean="0"/>
              <a:t>cleaned</a:t>
            </a:r>
            <a:r>
              <a:rPr lang="de-DE" i="1" dirty="0" smtClean="0"/>
              <a:t> at 500°C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thermal </a:t>
            </a:r>
            <a:r>
              <a:rPr lang="de-DE" sz="2000" b="1" dirty="0" err="1" smtClean="0"/>
              <a:t>heat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treatment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influences</a:t>
            </a:r>
            <a:r>
              <a:rPr lang="de-DE" sz="2000" b="1" dirty="0" smtClean="0"/>
              <a:t> QE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lifetime</a:t>
            </a:r>
            <a:endParaRPr lang="de-DE" sz="2000" b="1" dirty="0" smtClean="0"/>
          </a:p>
          <a:p>
            <a:r>
              <a:rPr lang="de-DE" i="1" dirty="0" err="1" smtClean="0"/>
              <a:t>Less</a:t>
            </a:r>
            <a:r>
              <a:rPr lang="de-DE" i="1" dirty="0" smtClean="0"/>
              <a:t> </a:t>
            </a:r>
            <a:r>
              <a:rPr lang="de-DE" i="1" dirty="0" err="1" smtClean="0"/>
              <a:t>temperature</a:t>
            </a:r>
            <a:r>
              <a:rPr lang="de-DE" i="1" dirty="0" smtClean="0"/>
              <a:t> </a:t>
            </a:r>
            <a:r>
              <a:rPr lang="de-DE" i="1" dirty="0" err="1" smtClean="0"/>
              <a:t>seems</a:t>
            </a:r>
            <a:r>
              <a:rPr lang="de-DE" i="1" dirty="0" smtClean="0"/>
              <a:t> </a:t>
            </a:r>
            <a:r>
              <a:rPr lang="de-DE" i="1" dirty="0" err="1" smtClean="0"/>
              <a:t>more</a:t>
            </a:r>
            <a:r>
              <a:rPr lang="de-DE" i="1" dirty="0" smtClean="0"/>
              <a:t> </a:t>
            </a:r>
            <a:r>
              <a:rPr lang="de-DE" i="1" dirty="0" err="1" smtClean="0"/>
              <a:t>beneficial</a:t>
            </a:r>
            <a:endParaRPr lang="de-DE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Connection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surface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anlysis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chamber</a:t>
            </a:r>
            <a:r>
              <a:rPr lang="de-DE" sz="2000" b="1" dirty="0" smtClean="0"/>
              <a:t> (XPS)</a:t>
            </a:r>
          </a:p>
          <a:p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observe</a:t>
            </a:r>
            <a:r>
              <a:rPr lang="de-DE" i="1" dirty="0" smtClean="0"/>
              <a:t> </a:t>
            </a:r>
            <a:r>
              <a:rPr lang="de-DE" i="1" dirty="0" err="1" smtClean="0"/>
              <a:t>surface</a:t>
            </a:r>
            <a:r>
              <a:rPr lang="de-DE" i="1" dirty="0" smtClean="0"/>
              <a:t> </a:t>
            </a:r>
            <a:r>
              <a:rPr lang="de-DE" i="1" dirty="0" err="1" smtClean="0"/>
              <a:t>changings</a:t>
            </a:r>
            <a:r>
              <a:rPr lang="de-DE" i="1" dirty="0" smtClean="0"/>
              <a:t> </a:t>
            </a:r>
            <a:r>
              <a:rPr lang="de-DE" i="1" dirty="0" err="1" smtClean="0"/>
              <a:t>over</a:t>
            </a:r>
            <a:r>
              <a:rPr lang="de-DE" i="1" dirty="0" smtClean="0"/>
              <a:t> </a:t>
            </a:r>
            <a:r>
              <a:rPr lang="de-DE" i="1" dirty="0" err="1" smtClean="0"/>
              <a:t>lifetime</a:t>
            </a:r>
            <a:r>
              <a:rPr lang="de-DE" i="1" dirty="0" smtClean="0"/>
              <a:t> </a:t>
            </a:r>
            <a:r>
              <a:rPr lang="de-DE" i="1" dirty="0" err="1" smtClean="0"/>
              <a:t>or</a:t>
            </a:r>
            <a:r>
              <a:rPr lang="de-DE" i="1" dirty="0" smtClean="0"/>
              <a:t> thermal </a:t>
            </a:r>
            <a:r>
              <a:rPr lang="de-DE" i="1" dirty="0" err="1" smtClean="0"/>
              <a:t>heat</a:t>
            </a:r>
            <a:r>
              <a:rPr lang="de-DE" i="1" dirty="0" smtClean="0"/>
              <a:t> </a:t>
            </a:r>
            <a:r>
              <a:rPr lang="de-DE" i="1" dirty="0" err="1" smtClean="0"/>
              <a:t>treatment</a:t>
            </a:r>
            <a:endParaRPr lang="de-DE" i="1" dirty="0" smtClean="0"/>
          </a:p>
        </p:txBody>
      </p:sp>
      <p:pic>
        <p:nvPicPr>
          <p:cNvPr id="1026" name="E231B76E-9D78-48D8-B348-50B76DDCE91F" descr="E231B76E-9D78-48D8-B348-50B76DDCE9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528" y="1015008"/>
            <a:ext cx="36939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932522">
            <a:off x="5801169" y="2346116"/>
            <a:ext cx="325467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>
                <a:solidFill>
                  <a:srgbClr val="FF0000"/>
                </a:solidFill>
              </a:rPr>
              <a:t>Installation </a:t>
            </a:r>
            <a:r>
              <a:rPr lang="de-DE" b="1" u="sng" dirty="0" err="1" smtClean="0">
                <a:solidFill>
                  <a:srgbClr val="FF0000"/>
                </a:solidFill>
              </a:rPr>
              <a:t>delayed</a:t>
            </a:r>
            <a:r>
              <a:rPr lang="de-DE" b="1" u="sng" dirty="0" smtClean="0">
                <a:solidFill>
                  <a:srgbClr val="FF0000"/>
                </a:solidFill>
              </a:rPr>
              <a:t> 18 </a:t>
            </a:r>
            <a:r>
              <a:rPr lang="de-DE" b="1" u="sng" dirty="0" err="1" smtClean="0">
                <a:solidFill>
                  <a:srgbClr val="FF0000"/>
                </a:solidFill>
              </a:rPr>
              <a:t>months</a:t>
            </a:r>
            <a:r>
              <a:rPr lang="de-DE" b="1" u="sng" dirty="0" smtClean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982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03238" y="115888"/>
            <a:ext cx="22463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bg1"/>
                </a:solidFill>
              </a:rPr>
              <a:t>Acknowledgements </a:t>
            </a:r>
            <a:endParaRPr lang="en-US" altLang="de-DE" b="1" dirty="0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0331" y="161985"/>
            <a:ext cx="6383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600" dirty="0"/>
              <a:t>Thank you for your attention!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2" y="3959806"/>
            <a:ext cx="3436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uppieren 4"/>
          <p:cNvGrpSpPr>
            <a:grpSpLocks/>
          </p:cNvGrpSpPr>
          <p:nvPr/>
        </p:nvGrpSpPr>
        <p:grpSpPr bwMode="auto">
          <a:xfrm>
            <a:off x="305767" y="5204632"/>
            <a:ext cx="1368425" cy="647700"/>
            <a:chOff x="2771800" y="4941168"/>
            <a:chExt cx="1368152" cy="648072"/>
          </a:xfrm>
        </p:grpSpPr>
        <p:sp>
          <p:nvSpPr>
            <p:cNvPr id="28684" name="Rechteck 5"/>
            <p:cNvSpPr>
              <a:spLocks noChangeArrowheads="1"/>
            </p:cNvSpPr>
            <p:nvPr/>
          </p:nvSpPr>
          <p:spPr bwMode="auto">
            <a:xfrm>
              <a:off x="2771800" y="494116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8685" name="Grafik 6" descr="EuCARD2-logo-Fabienne_withoutEdge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991771"/>
              <a:ext cx="1368152" cy="52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55" y="5060169"/>
            <a:ext cx="18446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3"/>
          <p:cNvGrpSpPr>
            <a:grpSpLocks/>
          </p:cNvGrpSpPr>
          <p:nvPr/>
        </p:nvGrpSpPr>
        <p:grpSpPr bwMode="auto">
          <a:xfrm>
            <a:off x="3860180" y="5147482"/>
            <a:ext cx="1703387" cy="631825"/>
            <a:chOff x="539552" y="5085184"/>
            <a:chExt cx="2016224" cy="1008112"/>
          </a:xfrm>
        </p:grpSpPr>
        <p:sp>
          <p:nvSpPr>
            <p:cNvPr id="10" name="Rectangle 2"/>
            <p:cNvSpPr/>
            <p:nvPr/>
          </p:nvSpPr>
          <p:spPr>
            <a:xfrm>
              <a:off x="539552" y="5085184"/>
              <a:ext cx="2016224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3" name="Picture 198" descr="http://www.deutsches-klima-konsortium.de/uploads/tx_n4mfundings/Logo_-_BMBF_2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1" y="5157192"/>
              <a:ext cx="181524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Rechteck 12"/>
          <p:cNvSpPr>
            <a:spLocks noChangeArrowheads="1"/>
          </p:cNvSpPr>
          <p:nvPr/>
        </p:nvSpPr>
        <p:spPr bwMode="auto">
          <a:xfrm>
            <a:off x="305767" y="658964"/>
            <a:ext cx="77981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b="1" dirty="0">
                <a:latin typeface="+mn-lt"/>
              </a:rPr>
              <a:t>Thanks to the ELBE team</a:t>
            </a:r>
          </a:p>
          <a:p>
            <a:pPr eaLnBrk="1" hangingPunct="1"/>
            <a:r>
              <a:rPr lang="en-US" altLang="de-DE" sz="2000" dirty="0" err="1">
                <a:latin typeface="+mn-lt"/>
              </a:rPr>
              <a:t>J.Teichert</a:t>
            </a:r>
            <a:r>
              <a:rPr lang="en-US" altLang="de-DE" sz="2000" dirty="0" smtClean="0">
                <a:latin typeface="+mn-lt"/>
              </a:rPr>
              <a:t>,</a:t>
            </a:r>
            <a:r>
              <a:rPr lang="en-US" altLang="de-DE" sz="2000" dirty="0"/>
              <a:t> </a:t>
            </a:r>
            <a:r>
              <a:rPr lang="en-US" altLang="de-DE" sz="2000" dirty="0" err="1" smtClean="0">
                <a:latin typeface="+mj-lt"/>
              </a:rPr>
              <a:t>R.Xiang</a:t>
            </a:r>
            <a:r>
              <a:rPr lang="en-US" altLang="de-DE" sz="2000" dirty="0" smtClean="0"/>
              <a:t>,</a:t>
            </a:r>
            <a:r>
              <a:rPr lang="en-US" altLang="de-DE" sz="2000" dirty="0" smtClean="0">
                <a:latin typeface="+mn-lt"/>
              </a:rPr>
              <a:t> </a:t>
            </a:r>
            <a:r>
              <a:rPr lang="en-US" altLang="de-DE" sz="2000" dirty="0">
                <a:latin typeface="+mn-lt"/>
              </a:rPr>
              <a:t>A. Arnold, P. </a:t>
            </a:r>
            <a:r>
              <a:rPr lang="en-US" altLang="de-DE" sz="2000" dirty="0" smtClean="0">
                <a:latin typeface="+mn-lt"/>
              </a:rPr>
              <a:t>Zwartek, </a:t>
            </a:r>
            <a:r>
              <a:rPr lang="en-US" altLang="de-DE" sz="2000" dirty="0">
                <a:latin typeface="+mn-lt"/>
              </a:rPr>
              <a:t>S. Ma, P. </a:t>
            </a:r>
            <a:r>
              <a:rPr lang="en-US" altLang="de-DE" sz="2000" dirty="0" smtClean="0">
                <a:latin typeface="+mn-lt"/>
              </a:rPr>
              <a:t>Murcek, </a:t>
            </a:r>
            <a:r>
              <a:rPr lang="en-US" altLang="de-DE" sz="2000" dirty="0">
                <a:latin typeface="+mn-lt"/>
              </a:rPr>
              <a:t>P. Evtushenko, M. </a:t>
            </a:r>
            <a:r>
              <a:rPr lang="en-US" altLang="de-DE" sz="2000" dirty="0" err="1">
                <a:latin typeface="+mn-lt"/>
              </a:rPr>
              <a:t>Freitag</a:t>
            </a:r>
            <a:r>
              <a:rPr lang="en-US" altLang="de-DE" sz="2000" dirty="0">
                <a:latin typeface="+mn-lt"/>
              </a:rPr>
              <a:t>, M. Justus, M. </a:t>
            </a:r>
            <a:r>
              <a:rPr lang="en-US" altLang="de-DE" sz="2000" dirty="0" err="1">
                <a:latin typeface="+mn-lt"/>
              </a:rPr>
              <a:t>Kuntzsch</a:t>
            </a:r>
            <a:r>
              <a:rPr lang="en-US" altLang="de-DE" sz="2000" dirty="0">
                <a:latin typeface="+mn-lt"/>
              </a:rPr>
              <a:t>, U. </a:t>
            </a:r>
            <a:r>
              <a:rPr lang="en-US" altLang="de-DE" sz="2000" dirty="0" err="1">
                <a:latin typeface="+mn-lt"/>
              </a:rPr>
              <a:t>Lehnert</a:t>
            </a:r>
            <a:r>
              <a:rPr lang="en-US" altLang="de-DE" sz="2000" dirty="0">
                <a:latin typeface="+mn-lt"/>
              </a:rPr>
              <a:t>, P. Michel, A. </a:t>
            </a:r>
            <a:r>
              <a:rPr lang="en-US" altLang="de-DE" sz="2000" dirty="0" err="1">
                <a:latin typeface="+mn-lt"/>
              </a:rPr>
              <a:t>Ryzhov</a:t>
            </a:r>
            <a:r>
              <a:rPr lang="en-US" altLang="de-DE" sz="2000" dirty="0">
                <a:latin typeface="+mn-lt"/>
              </a:rPr>
              <a:t>, C. Schneider, R. </a:t>
            </a:r>
            <a:r>
              <a:rPr lang="en-US" altLang="de-DE" sz="2000" dirty="0" err="1">
                <a:latin typeface="+mn-lt"/>
              </a:rPr>
              <a:t>Steinbrück</a:t>
            </a:r>
            <a:r>
              <a:rPr lang="en-US" altLang="de-DE" sz="2000" dirty="0">
                <a:latin typeface="+mn-lt"/>
              </a:rPr>
              <a:t>, K. </a:t>
            </a:r>
            <a:r>
              <a:rPr lang="en-US" altLang="de-DE" sz="2000" dirty="0" smtClean="0">
                <a:latin typeface="+mn-lt"/>
              </a:rPr>
              <a:t>Zenker</a:t>
            </a:r>
            <a:endParaRPr lang="en-US" altLang="de-DE" sz="2000" dirty="0">
              <a:latin typeface="+mn-lt"/>
            </a:endParaRPr>
          </a:p>
          <a:p>
            <a:pPr eaLnBrk="1" hangingPunct="1"/>
            <a:r>
              <a:rPr lang="en-US" altLang="de-DE" sz="2000" b="1" dirty="0">
                <a:latin typeface="+mn-lt"/>
              </a:rPr>
              <a:t>and our co-workers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P. Kneisel, G. </a:t>
            </a:r>
            <a:r>
              <a:rPr lang="de-DE" altLang="de-DE" sz="2000" dirty="0" err="1">
                <a:latin typeface="+mn-lt"/>
              </a:rPr>
              <a:t>Ciovati</a:t>
            </a:r>
            <a:r>
              <a:rPr lang="de-DE" altLang="de-DE" sz="2000" dirty="0">
                <a:latin typeface="+mn-lt"/>
              </a:rPr>
              <a:t> JLAB, Newport News, USA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I. Will MBI, Berlin, Germany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T. Kamps, J. Kühn, M. Schenck, M. </a:t>
            </a:r>
            <a:r>
              <a:rPr lang="de-DE" altLang="de-DE" sz="2000" dirty="0" err="1">
                <a:latin typeface="+mn-lt"/>
              </a:rPr>
              <a:t>Schmeißer</a:t>
            </a:r>
            <a:r>
              <a:rPr lang="de-DE" altLang="de-DE" sz="2000" dirty="0">
                <a:latin typeface="+mn-lt"/>
              </a:rPr>
              <a:t>, G. </a:t>
            </a:r>
            <a:r>
              <a:rPr lang="de-DE" altLang="de-DE" sz="2000" dirty="0" err="1">
                <a:latin typeface="+mn-lt"/>
              </a:rPr>
              <a:t>Klemz</a:t>
            </a:r>
            <a:r>
              <a:rPr lang="de-DE" altLang="de-DE" sz="2000" dirty="0">
                <a:latin typeface="+mn-lt"/>
              </a:rPr>
              <a:t>,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J. Voelker, HZB, Berlin, Germany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J. </a:t>
            </a:r>
            <a:r>
              <a:rPr lang="de-DE" altLang="de-DE" sz="2000" dirty="0" err="1">
                <a:latin typeface="+mn-lt"/>
              </a:rPr>
              <a:t>Sekutowicz</a:t>
            </a:r>
            <a:r>
              <a:rPr lang="de-DE" altLang="de-DE" sz="2000" dirty="0">
                <a:latin typeface="+mn-lt"/>
              </a:rPr>
              <a:t>, E. Vogel, F. Stephan, H. Qian, DESY, Germany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K. </a:t>
            </a:r>
            <a:r>
              <a:rPr lang="de-DE" altLang="de-DE" sz="2000" dirty="0" err="1">
                <a:latin typeface="+mn-lt"/>
              </a:rPr>
              <a:t>Aulenbacher</a:t>
            </a:r>
            <a:r>
              <a:rPr lang="de-DE" altLang="de-DE" sz="2000" dirty="0">
                <a:latin typeface="+mn-lt"/>
              </a:rPr>
              <a:t>, JGU, Mainz, Germany</a:t>
            </a:r>
          </a:p>
          <a:p>
            <a:pPr eaLnBrk="1" hangingPunct="1"/>
            <a:r>
              <a:rPr lang="de-DE" altLang="de-DE" sz="2000" dirty="0">
                <a:latin typeface="+mn-lt"/>
              </a:rPr>
              <a:t>M. Vogel, X. Jiang, Uni Siegen, Germany</a:t>
            </a:r>
          </a:p>
          <a:p>
            <a:pPr eaLnBrk="1" hangingPunct="1"/>
            <a:r>
              <a:rPr lang="pl-PL" altLang="de-DE" sz="2000" dirty="0">
                <a:latin typeface="+mn-lt"/>
              </a:rPr>
              <a:t>R. Nietubyć NCBJ, Świerk/Otwock, Poland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U. van Rieken, E. T. </a:t>
            </a:r>
            <a:r>
              <a:rPr lang="de-DE" altLang="de-DE" sz="2000" dirty="0" err="1">
                <a:latin typeface="+mn-lt"/>
              </a:rPr>
              <a:t>Tulu</a:t>
            </a:r>
            <a:r>
              <a:rPr lang="de-DE" altLang="de-DE" sz="2000" dirty="0">
                <a:latin typeface="+mn-lt"/>
              </a:rPr>
              <a:t>, Uni Rostock, Germany</a:t>
            </a:r>
          </a:p>
        </p:txBody>
      </p:sp>
    </p:spTree>
    <p:extLst>
      <p:ext uri="{BB962C8B-B14F-4D97-AF65-F5344CB8AC3E}">
        <p14:creationId xmlns:p14="http://schemas.microsoft.com/office/powerpoint/2010/main" val="15545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3998" y="0"/>
            <a:ext cx="8376656" cy="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GaN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on Si, QE and lifetime comparison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endParaRPr kumimoji="0" lang="en-US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6951" r="10629" b="4850"/>
          <a:stretch/>
        </p:blipFill>
        <p:spPr>
          <a:xfrm>
            <a:off x="381744" y="620688"/>
            <a:ext cx="4896545" cy="40324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9738" r="11128" b="4252"/>
          <a:stretch/>
        </p:blipFill>
        <p:spPr>
          <a:xfrm>
            <a:off x="5456547" y="2039439"/>
            <a:ext cx="3304107" cy="2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äsentatio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u="sng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Presentation_blue_master</Template>
  <TotalTime>0</TotalTime>
  <Words>518</Words>
  <Application>Microsoft Office PowerPoint</Application>
  <PresentationFormat>Bildschirmpräsentation (4:3)</PresentationFormat>
  <Paragraphs>69</Paragraphs>
  <Slides>8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Times</vt:lpstr>
      <vt:lpstr>Wingdings</vt:lpstr>
      <vt:lpstr>Präsentation1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Schaber, Jana</dc:creator>
  <cp:lastModifiedBy>schaber</cp:lastModifiedBy>
  <cp:revision>638</cp:revision>
  <cp:lastPrinted>2021-10-18T10:48:57Z</cp:lastPrinted>
  <dcterms:created xsi:type="dcterms:W3CDTF">2018-06-22T08:07:34Z</dcterms:created>
  <dcterms:modified xsi:type="dcterms:W3CDTF">2021-11-06T19:01:19Z</dcterms:modified>
</cp:coreProperties>
</file>